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4" r:id="rId4"/>
    <p:sldId id="257" r:id="rId5"/>
    <p:sldId id="262" r:id="rId6"/>
    <p:sldId id="260" r:id="rId7"/>
    <p:sldId id="259" r:id="rId8"/>
    <p:sldId id="258" r:id="rId9"/>
  </p:sldIdLst>
  <p:sldSz cx="12192000" cy="6858000"/>
  <p:notesSz cx="7053263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DBB6-1123-4A43-8145-FF419460C9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D07BD6-CD6A-4B4F-BB1A-A82623F430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D2648-AB7E-4340-AC05-9C2B6477E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D933-7039-4C21-8C69-AED053DC95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CD5853-3C77-4193-BA7A-26FAF2248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4145B4-D504-4DBA-A863-7BE5525A9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0B6C-D7D9-482B-8BD2-6057970A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94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5B4A0-3E94-457C-BA58-C6600FE96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95BDA-005F-4D7C-A306-E44827F070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33BF1-EDAF-4748-80ED-F5833A99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D933-7039-4C21-8C69-AED053DC95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6467F3-D083-44D7-A3C3-77309CC15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A2C3F-FBE4-42E1-817D-49AC213FB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0B6C-D7D9-482B-8BD2-6057970A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23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A479AB-2693-42A9-A7F2-0924619A73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5C779B-A89D-49DD-A948-452C4A6491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013C0-78DB-4FAA-BAD9-281185171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D933-7039-4C21-8C69-AED053DC95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A84B-9069-4D53-9E2F-874BDA0F3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FA4B07-6F74-432F-9664-266A78A9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0B6C-D7D9-482B-8BD2-6057970A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79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68ADE-632B-494D-A7DB-E27A7F8B2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D43BC5-FBD6-4CB5-A1FA-52E483E32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DCBAE-1DD0-4CC3-A00F-FECF64595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D933-7039-4C21-8C69-AED053DC95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3755DE-1BD5-426A-804D-2B39BAAC2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30AD0-AB25-46B6-A58E-AD6E00E57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0B6C-D7D9-482B-8BD2-6057970A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396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5FF39-DD17-4A44-B32E-314A6BEEE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97A076-DD66-4DD0-91A1-86DEFB594D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D31466-7B8F-4E90-942B-A02E905D7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D933-7039-4C21-8C69-AED053DC95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90A1E-1E42-4D62-8985-804B7B552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C9FC4-0856-49D6-B83A-8DDF6664A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0B6C-D7D9-482B-8BD2-6057970A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75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19BA5-D561-4A6E-A73E-094555671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29785-B68B-4019-973E-C83E6717F6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BA04C2-05F1-48F5-BAB3-0FE8851E7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60F6DE-2F40-43B3-BB64-2A9B36EFE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D933-7039-4C21-8C69-AED053DC95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B9359-7EDF-4C1F-8670-05A33368F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F905CA-4E05-4554-BCE6-9D95C13C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0B6C-D7D9-482B-8BD2-6057970A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08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80D1-7595-4065-920E-03375146E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3EAFC6-29C3-4AEB-A7B2-9F95A1662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95C2D4-28E4-4764-9064-59CD7FF660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F5AC92-4560-4D0B-AABF-FF8F602136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3808A7-6CE7-41EC-8010-104E434D51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81FBFC-1A44-41A4-9B3F-AED518CBE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D933-7039-4C21-8C69-AED053DC95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28A12E-B619-45A8-8411-79A3F5E2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5A989B-394F-4AAA-87A2-720FDC3F1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0B6C-D7D9-482B-8BD2-6057970A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99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5F9EF-8C68-4C26-87E5-C476B25DF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8D78B-23BF-459B-84BA-550EBBA9D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D933-7039-4C21-8C69-AED053DC95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5A28A4-3514-49C9-91CD-2712C9BCD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EA54C6-B069-4E65-A433-8180C34BE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0B6C-D7D9-482B-8BD2-6057970A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79F48A-BE26-49BF-917D-BC738D13B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D933-7039-4C21-8C69-AED053DC95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F9388C-BABC-4C23-A73E-8C06D61B7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5716CA-701B-4134-99C2-41C81E28D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0B6C-D7D9-482B-8BD2-6057970A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04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5A07-0A48-4C8C-B31B-79FBE2406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8A9C18-A3DB-4789-ACC9-2BB0C92150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54528-CFD8-4259-B9D1-9ED0BBAFD1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D1A951-4BDD-495F-9CFE-A5DCBE2C5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D933-7039-4C21-8C69-AED053DC95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1A75E-045D-4E16-8DFC-2579B2435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ABE7C9-C1A8-4088-A8C0-2D6C8550B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0B6C-D7D9-482B-8BD2-6057970A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24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37015-98A6-4BB5-9DBE-44ED148C1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A28EFE-32FC-4AAD-AE66-4AB8266DC0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9FAB1-3A83-4B53-A9CD-0039FCEDD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C6BFC8-586E-4EFB-BF74-A4D25E045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0D933-7039-4C21-8C69-AED053DC95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154B8D-0BD8-45D5-9165-C65DE2C73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B4961D-D102-43FA-BD26-A22D41615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30B6C-D7D9-482B-8BD2-6057970A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44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2AAD84-8D4E-449C-A71A-A45FE3DEA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F3C7D9-9447-41D4-8ED9-CDBC886D3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BEE42-7B79-4FC4-9C1B-B04CD1EB1E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0D933-7039-4C21-8C69-AED053DC95E0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920AB-90AC-46C9-B416-D44B2D7B4E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C1AD7D-4524-42D0-B81C-D32BE9BDC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30B6C-D7D9-482B-8BD2-6057970A7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42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erendipstudio.org/exchange/bioactivities/evoadapt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42249-213D-4B36-BB2D-E6149238A7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Animals Adapt to Changes in their Environments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02E36E-B4A8-4E53-A5CE-3D1EB3B9F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86106"/>
            <a:ext cx="9144000" cy="1071694"/>
          </a:xfrm>
        </p:spPr>
        <p:txBody>
          <a:bodyPr/>
          <a:lstStyle/>
          <a:p>
            <a:r>
              <a:rPr lang="en-US" dirty="0"/>
              <a:t>(</a:t>
            </a:r>
            <a:r>
              <a:rPr lang="en-US" dirty="0">
                <a:hlinkClick r:id="rId2"/>
              </a:rPr>
              <a:t>https://serendipstudio.org/exchange/bioactivities/evoadapt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15213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BADBC-B2F5-42E2-9B34-FC7481CD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 Octopus Emerges from Camouflage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BF49697-E17F-423E-A626-C2EBC594CD20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5" t="8474" r="2502" b="5721"/>
          <a:stretch/>
        </p:blipFill>
        <p:spPr bwMode="auto">
          <a:xfrm>
            <a:off x="838200" y="2298582"/>
            <a:ext cx="10515600" cy="3020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6366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5990-F751-4AB7-8836-016344B1E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230" y="5625022"/>
            <a:ext cx="11135686" cy="683499"/>
          </a:xfrm>
        </p:spPr>
        <p:txBody>
          <a:bodyPr>
            <a:noAutofit/>
          </a:bodyPr>
          <a:lstStyle/>
          <a:p>
            <a:r>
              <a:rPr lang="en-US" sz="2400" b="1" dirty="0"/>
              <a:t>Larvae = caterpillars; each instar before the last ends with a molt to the next larger instar;</a:t>
            </a:r>
            <a:br>
              <a:rPr lang="en-US" sz="2400" b="1" dirty="0"/>
            </a:br>
            <a:r>
              <a:rPr lang="en-US" sz="2400" b="1" dirty="0"/>
              <a:t>the largest instar pupates to produce an adult peppered moth.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F57070-C64A-4950-9E33-1B80E198517F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"/>
          <a:stretch/>
        </p:blipFill>
        <p:spPr bwMode="auto">
          <a:xfrm>
            <a:off x="2247078" y="549479"/>
            <a:ext cx="8273427" cy="50434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00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DD18-AF61-43EB-A412-B60A1F618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Peppered Moth </a:t>
            </a:r>
            <a:r>
              <a:rPr lang="en-US"/>
              <a:t>Caterpillars on</a:t>
            </a:r>
            <a:br>
              <a:rPr lang="en-US"/>
            </a:br>
            <a:r>
              <a:rPr lang="en-US"/>
              <a:t>Brown </a:t>
            </a:r>
            <a:r>
              <a:rPr lang="en-US" dirty="0"/>
              <a:t>Birch and Green Willow Branches</a:t>
            </a:r>
          </a:p>
        </p:txBody>
      </p:sp>
      <p:pic>
        <p:nvPicPr>
          <p:cNvPr id="1026" name="Picture 2" descr="Figure 1">
            <a:extLst>
              <a:ext uri="{FF2B5EF4-FFF2-40B4-BE49-F238E27FC236}">
                <a16:creationId xmlns:a16="http://schemas.microsoft.com/office/drawing/2014/main" id="{32FB106A-8FF3-46D4-845B-2760A0675AF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056" y="1825625"/>
            <a:ext cx="58098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7098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30BCB-2158-4833-8736-E22A1AE18F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peppered moth caterpillar mimics a twig.</a:t>
            </a:r>
          </a:p>
        </p:txBody>
      </p:sp>
      <p:pic>
        <p:nvPicPr>
          <p:cNvPr id="5" name="Content Placeholder 4" descr="Figure 1">
            <a:extLst>
              <a:ext uri="{FF2B5EF4-FFF2-40B4-BE49-F238E27FC236}">
                <a16:creationId xmlns:a16="http://schemas.microsoft.com/office/drawing/2014/main" id="{4059ECD4-DCB7-4038-A801-996A96DBE17A}"/>
              </a:ext>
            </a:extLst>
          </p:cNvPr>
          <p:cNvPicPr>
            <a:picLocks noGrp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321" b="50320"/>
          <a:stretch/>
        </p:blipFill>
        <p:spPr bwMode="auto">
          <a:xfrm>
            <a:off x="1384183" y="1946246"/>
            <a:ext cx="4635617" cy="307037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 descr="Figure 1">
            <a:extLst>
              <a:ext uri="{FF2B5EF4-FFF2-40B4-BE49-F238E27FC236}">
                <a16:creationId xmlns:a16="http://schemas.microsoft.com/office/drawing/2014/main" id="{B54E477A-BB3F-4A57-AA4A-E85EAFB58599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3" t="50599"/>
          <a:stretch/>
        </p:blipFill>
        <p:spPr bwMode="auto">
          <a:xfrm>
            <a:off x="6291743" y="1946246"/>
            <a:ext cx="3976382" cy="27449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413258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C4D467-97A9-4499-94DB-B8EA6D57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365125"/>
            <a:ext cx="1030877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Adult Peppered Moths on Lichen-covered</a:t>
            </a:r>
            <a:br>
              <a:rPr lang="en-US" dirty="0"/>
            </a:br>
            <a:r>
              <a:rPr lang="en-US" dirty="0"/>
              <a:t>and Soot-covered Tree Trunks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349C7-1A89-4639-9F37-7FD6372E73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https://www.ucl.ac.uk/~ucbhdjm/courses/b242/OneGene/pep1.jpg">
            <a:extLst>
              <a:ext uri="{FF2B5EF4-FFF2-40B4-BE49-F238E27FC236}">
                <a16:creationId xmlns:a16="http://schemas.microsoft.com/office/drawing/2014/main" id="{895817E3-6F36-48FD-9EC1-59570C3673D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80" y="1884923"/>
            <a:ext cx="5008948" cy="319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77DF62-F8B0-4614-8317-49E141F04793}"/>
              </a:ext>
            </a:extLst>
          </p:cNvPr>
          <p:cNvPicPr>
            <a:picLocks noGrp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5" t="7177" r="2672" b="6698"/>
          <a:stretch/>
        </p:blipFill>
        <p:spPr bwMode="auto">
          <a:xfrm>
            <a:off x="6391637" y="1884923"/>
            <a:ext cx="4455328" cy="31904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4085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1640C-AE93-4209-BBD0-0CFC61D08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Trends in an Industrial Region in England</a:t>
            </a:r>
          </a:p>
        </p:txBody>
      </p:sp>
      <p:pic>
        <p:nvPicPr>
          <p:cNvPr id="12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D54BFBC6-5D8E-4C59-BEFB-9F02D81F5C4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53" t="1210" r="1623" b="50660"/>
          <a:stretch/>
        </p:blipFill>
        <p:spPr bwMode="auto">
          <a:xfrm>
            <a:off x="1547500" y="1535098"/>
            <a:ext cx="9183586" cy="46834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37326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456A-857D-4620-B278-4B7A38ECD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i="1" dirty="0"/>
              <a:t>Daphnia</a:t>
            </a:r>
            <a:endParaRPr lang="en-US" dirty="0"/>
          </a:p>
        </p:txBody>
      </p:sp>
      <p:pic>
        <p:nvPicPr>
          <p:cNvPr id="1026" name="Picture 2" descr="https://www.carolina.com/images/product/small/142314_w.jpg">
            <a:extLst>
              <a:ext uri="{FF2B5EF4-FFF2-40B4-BE49-F238E27FC236}">
                <a16:creationId xmlns:a16="http://schemas.microsoft.com/office/drawing/2014/main" id="{C6D0240B-F4DB-4717-AA18-D69BFA6BDF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95441" y="1592440"/>
            <a:ext cx="4622800" cy="46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704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2392</TotalTime>
  <Words>94</Words>
  <Application>Microsoft Office PowerPoint</Application>
  <PresentationFormat>Widescreen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How Animals Adapt to Changes in their Environments</vt:lpstr>
      <vt:lpstr>An Octopus Emerges from Camouflage</vt:lpstr>
      <vt:lpstr>Larvae = caterpillars; each instar before the last ends with a molt to the next larger instar; the largest instar pupates to produce an adult peppered moth.</vt:lpstr>
      <vt:lpstr>Peppered Moth Caterpillars on Brown Birch and Green Willow Branches</vt:lpstr>
      <vt:lpstr>A peppered moth caterpillar mimics a twig.</vt:lpstr>
      <vt:lpstr>Adult Peppered Moths on Lichen-covered and Soot-covered Tree Trunks</vt:lpstr>
      <vt:lpstr>Trends in an Industrial Region in England</vt:lpstr>
      <vt:lpstr>Daphnia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Animals adapt to changes in their environments</dc:title>
  <dc:creator>Waldron, Ingrid L</dc:creator>
  <cp:lastModifiedBy>Ingrid Waldron</cp:lastModifiedBy>
  <cp:revision>19</cp:revision>
  <cp:lastPrinted>2025-03-09T15:02:04Z</cp:lastPrinted>
  <dcterms:created xsi:type="dcterms:W3CDTF">2024-12-18T13:03:32Z</dcterms:created>
  <dcterms:modified xsi:type="dcterms:W3CDTF">2025-03-11T13:33:53Z</dcterms:modified>
</cp:coreProperties>
</file>